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1" r:id="rId6"/>
    <p:sldId id="273" r:id="rId7"/>
    <p:sldId id="309" r:id="rId8"/>
    <p:sldId id="278" r:id="rId9"/>
    <p:sldId id="280" r:id="rId10"/>
    <p:sldId id="283" r:id="rId11"/>
    <p:sldId id="258" r:id="rId12"/>
    <p:sldId id="266" r:id="rId13"/>
    <p:sldId id="32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BCA"/>
    <a:srgbClr val="242E67"/>
    <a:srgbClr val="5989C7"/>
    <a:srgbClr val="DADADA"/>
    <a:srgbClr val="E6E6E6"/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59" autoAdjust="0"/>
    <p:restoredTop sz="94485" autoAdjust="0"/>
  </p:normalViewPr>
  <p:slideViewPr>
    <p:cSldViewPr snapToGrid="0" showGuides="1">
      <p:cViewPr varScale="1">
        <p:scale>
          <a:sx n="64" d="100"/>
          <a:sy n="64" d="100"/>
        </p:scale>
        <p:origin x="15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4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Graphic 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31A4F00-8030-4FDE-818C-423A9DF75A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372" y="5667340"/>
            <a:ext cx="3351285" cy="8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TEMPALTE</a:t>
            </a:r>
            <a:endParaRPr lang="ru-RU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olu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27045" y="6492875"/>
            <a:ext cx="54944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009" y="338103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89513" y="6593506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B1418-375E-4A3A-82E6-E41F8B1840D7}"/>
              </a:ext>
            </a:extLst>
          </p:cNvPr>
          <p:cNvSpPr/>
          <p:nvPr userDrawn="1"/>
        </p:nvSpPr>
        <p:spPr>
          <a:xfrm>
            <a:off x="5960633" y="0"/>
            <a:ext cx="204180" cy="4666004"/>
          </a:xfrm>
          <a:prstGeom prst="rect">
            <a:avLst/>
          </a:prstGeom>
          <a:solidFill>
            <a:srgbClr val="242E6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l-G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69ADF0-8BD0-4ACF-A9C2-643D497D05EC}"/>
              </a:ext>
            </a:extLst>
          </p:cNvPr>
          <p:cNvSpPr/>
          <p:nvPr userDrawn="1"/>
        </p:nvSpPr>
        <p:spPr>
          <a:xfrm>
            <a:off x="6096000" y="2191996"/>
            <a:ext cx="98121" cy="4666004"/>
          </a:xfrm>
          <a:prstGeom prst="rect">
            <a:avLst/>
          </a:prstGeom>
          <a:solidFill>
            <a:srgbClr val="5989C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l-GR" dirty="0"/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519170D-8C77-41B6-853C-29EC937EF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813" y="0"/>
            <a:ext cx="6027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8732" y="6463008"/>
            <a:ext cx="54944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915" y="389759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81200" y="6563639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ergasia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7621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8732" y="6492875"/>
            <a:ext cx="54944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9159" y="490503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81200" y="6593506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61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W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EA1746-E5E3-4AEF-B190-046F4E9077E6}"/>
              </a:ext>
            </a:extLst>
          </p:cNvPr>
          <p:cNvSpPr/>
          <p:nvPr userDrawn="1"/>
        </p:nvSpPr>
        <p:spPr>
          <a:xfrm>
            <a:off x="0" y="0"/>
            <a:ext cx="5426579" cy="6858000"/>
          </a:xfrm>
          <a:prstGeom prst="rect">
            <a:avLst/>
          </a:prstGeom>
          <a:solidFill>
            <a:srgbClr val="DADAD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l-G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27045" y="6492875"/>
            <a:ext cx="54944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9159" y="490503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89513" y="6593506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2211E4EE-8595-43CF-8B23-1835639AE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1822"/>
            <a:ext cx="5426579" cy="5137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B1418-375E-4A3A-82E6-E41F8B1840D7}"/>
              </a:ext>
            </a:extLst>
          </p:cNvPr>
          <p:cNvSpPr/>
          <p:nvPr userDrawn="1"/>
        </p:nvSpPr>
        <p:spPr>
          <a:xfrm>
            <a:off x="5426579" y="0"/>
            <a:ext cx="204180" cy="4666004"/>
          </a:xfrm>
          <a:prstGeom prst="rect">
            <a:avLst/>
          </a:prstGeom>
          <a:solidFill>
            <a:srgbClr val="242E6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l-G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69ADF0-8BD0-4ACF-A9C2-643D497D05EC}"/>
              </a:ext>
            </a:extLst>
          </p:cNvPr>
          <p:cNvSpPr/>
          <p:nvPr userDrawn="1"/>
        </p:nvSpPr>
        <p:spPr>
          <a:xfrm>
            <a:off x="5328457" y="2191996"/>
            <a:ext cx="98121" cy="4666004"/>
          </a:xfrm>
          <a:prstGeom prst="rect">
            <a:avLst/>
          </a:prstGeom>
          <a:solidFill>
            <a:srgbClr val="5989C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026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40594" y="6492875"/>
            <a:ext cx="54944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303062" y="6593506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tano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5400000">
            <a:off x="6235769" y="165031"/>
            <a:ext cx="6002372" cy="5672309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8732" y="6492875"/>
            <a:ext cx="54944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0565" y="3313037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966" y="95470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565" y="2252138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81200" y="6593506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08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erga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5400000">
            <a:off x="6235769" y="165031"/>
            <a:ext cx="6002372" cy="5672309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0565" y="3313037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966" y="95470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565" y="2252138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488680" y="185623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85342C5-6FE4-4230-B3F4-8C63DFE534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57" y="5679209"/>
            <a:ext cx="3351285" cy="8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8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18732" y="6492875"/>
            <a:ext cx="54944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81200" y="6593506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981" y="74330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704" r:id="rId4"/>
    <p:sldLayoutId id="2147483705" r:id="rId5"/>
    <p:sldLayoutId id="2147483679" r:id="rId6"/>
    <p:sldLayoutId id="2147483702" r:id="rId7"/>
    <p:sldLayoutId id="2147483703" r:id="rId8"/>
    <p:sldLayoutId id="2147483681" r:id="rId9"/>
    <p:sldLayoutId id="2147483690" r:id="rId10"/>
    <p:sldLayoutId id="2147483691" r:id="rId11"/>
    <p:sldLayoutId id="2147483684" r:id="rId12"/>
    <p:sldLayoutId id="2147483685" r:id="rId13"/>
    <p:sldLayoutId id="2147483692" r:id="rId14"/>
    <p:sldLayoutId id="2147483693" r:id="rId15"/>
    <p:sldLayoutId id="2147483694" r:id="rId16"/>
    <p:sldLayoutId id="2147483697" r:id="rId17"/>
    <p:sldLayoutId id="2147483698" r:id="rId18"/>
    <p:sldLayoutId id="2147483699" r:id="rId19"/>
    <p:sldLayoutId id="2147483701" r:id="rId20"/>
    <p:sldLayoutId id="2147483700" r:id="rId21"/>
    <p:sldLayoutId id="2147483687" r:id="rId22"/>
    <p:sldLayoutId id="2147483696" r:id="rId23"/>
    <p:sldLayoutId id="2147483688" r:id="rId24"/>
    <p:sldLayoutId id="2147483706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B0702C9-44A2-492A-90A9-A3FF6BCEB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099"/>
            <a:ext cx="12192000" cy="70231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BBD07E5-7E14-471C-9FA9-06A1EE8225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51" y="2296853"/>
            <a:ext cx="4039896" cy="14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D2C63DD-2DD1-4BBB-BBC3-770C9E3166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51" y="2296853"/>
            <a:ext cx="4039896" cy="1434163"/>
          </a:xfrm>
          <a:prstGeom prst="rect">
            <a:avLst/>
          </a:prstGeom>
        </p:spPr>
      </p:pic>
      <p:pic>
        <p:nvPicPr>
          <p:cNvPr id="4" name="Picture 3" descr="A blue truck in a field&#10;&#10;Description automatically generated with medium confidence">
            <a:extLst>
              <a:ext uri="{FF2B5EF4-FFF2-40B4-BE49-F238E27FC236}">
                <a16:creationId xmlns:a16="http://schemas.microsoft.com/office/drawing/2014/main" id="{1759AF06-337C-42CC-A332-CC9F83F11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9081"/>
            <a:ext cx="12192000" cy="41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397" y="65317"/>
            <a:ext cx="5854284" cy="782638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ΤΙΤΛΟΣ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D874DDD-E1FF-4D83-B3AB-9492BE8C9961}"/>
              </a:ext>
            </a:extLst>
          </p:cNvPr>
          <p:cNvSpPr/>
          <p:nvPr/>
        </p:nvSpPr>
        <p:spPr>
          <a:xfrm flipH="1">
            <a:off x="6754087" y="825942"/>
            <a:ext cx="5437913" cy="79224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rgbClr val="458B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607740" y="2380205"/>
            <a:ext cx="75842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Γραμματοσειρά </a:t>
            </a:r>
            <a:r>
              <a:rPr lang="en-US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el-GR" sz="2200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sz="2200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Γραμματοσειρά </a:t>
            </a:r>
            <a:r>
              <a:rPr lang="en-US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el-GR" sz="2200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sz="2200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Γραμματοσειρά </a:t>
            </a:r>
            <a:r>
              <a:rPr lang="en-US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el-GR" sz="2200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l-GR" sz="2200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l-GR" sz="2200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538AA8-307D-456B-8442-E2A8DE2CCA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56" y="6215135"/>
            <a:ext cx="2580280" cy="460301"/>
          </a:xfrm>
          <a:prstGeom prst="rect">
            <a:avLst/>
          </a:prstGeom>
        </p:spPr>
      </p:pic>
      <p:pic>
        <p:nvPicPr>
          <p:cNvPr id="6" name="Picture 5" descr="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43F62E69-3ECF-4C26-8B2D-4CE7389D80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70432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6D4636C-F3F9-4DDB-8684-31F98ABD92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612900" cy="58604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85054" y="2125521"/>
            <a:ext cx="668186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800" b="1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Κείμενο</a:t>
            </a:r>
          </a:p>
          <a:p>
            <a:pPr lvl="0"/>
            <a:r>
              <a:rPr lang="el-G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Κείμενο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l-GR" sz="2800" b="1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49C1EB-7F7A-4A41-933D-299607407B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56" y="6215135"/>
            <a:ext cx="2580280" cy="4603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85CE612-CFFD-4621-B4D7-7E9C5619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F5F3A8FC-6F9D-4A1A-A3E4-3C8E787B8215}"/>
              </a:ext>
            </a:extLst>
          </p:cNvPr>
          <p:cNvSpPr txBox="1">
            <a:spLocks/>
          </p:cNvSpPr>
          <p:nvPr/>
        </p:nvSpPr>
        <p:spPr>
          <a:xfrm>
            <a:off x="6651397" y="65317"/>
            <a:ext cx="585428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ΤΙΤΛΟΣ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DF7916E-6C04-4906-85D0-AF2F0AAE6C34}"/>
              </a:ext>
            </a:extLst>
          </p:cNvPr>
          <p:cNvSpPr/>
          <p:nvPr/>
        </p:nvSpPr>
        <p:spPr>
          <a:xfrm flipH="1">
            <a:off x="6754087" y="825942"/>
            <a:ext cx="5437913" cy="79224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rgbClr val="458B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99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2725" y="6492875"/>
            <a:ext cx="549275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B6D7D-3861-4CE5-A7A3-CD21857C97DC}"/>
              </a:ext>
            </a:extLst>
          </p:cNvPr>
          <p:cNvSpPr txBox="1"/>
          <p:nvPr/>
        </p:nvSpPr>
        <p:spPr>
          <a:xfrm>
            <a:off x="157256" y="1908897"/>
            <a:ext cx="55867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 3"/>
              <a:buNone/>
            </a:pPr>
            <a:r>
              <a:rPr lang="el-G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ΕΠΙΚΕΦΑΛΙΔΑ</a:t>
            </a:r>
          </a:p>
          <a:p>
            <a:pPr algn="ctr"/>
            <a:endParaRPr lang="el-GR" sz="2200" b="1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Κείμενο</a:t>
            </a:r>
            <a:endParaRPr lang="el-GR" sz="2200" u="sng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3A1D11-5393-4A0E-B685-112B2803FF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56" y="6215135"/>
            <a:ext cx="2580280" cy="460301"/>
          </a:xfrm>
          <a:prstGeom prst="rect">
            <a:avLst/>
          </a:prstGeom>
        </p:spPr>
      </p:pic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AF6EC57-00FB-4575-A7C1-E990E14015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811" y="0"/>
            <a:ext cx="4212984" cy="6858000"/>
          </a:xfrm>
          <a:prstGeom prst="rect">
            <a:avLst/>
          </a:prstGeom>
        </p:spPr>
      </p:pic>
      <p:sp>
        <p:nvSpPr>
          <p:cNvPr id="11" name="Graphic 15">
            <a:extLst>
              <a:ext uri="{FF2B5EF4-FFF2-40B4-BE49-F238E27FC236}">
                <a16:creationId xmlns:a16="http://schemas.microsoft.com/office/drawing/2014/main" id="{B4D928E0-9AD6-4C40-99D0-F908FA421CCF}"/>
              </a:ext>
            </a:extLst>
          </p:cNvPr>
          <p:cNvSpPr/>
          <p:nvPr/>
        </p:nvSpPr>
        <p:spPr>
          <a:xfrm>
            <a:off x="0" y="825129"/>
            <a:ext cx="5437913" cy="79224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7E8D8875-A7EC-4B7E-A991-095F1D107309}"/>
              </a:ext>
            </a:extLst>
          </p:cNvPr>
          <p:cNvSpPr txBox="1">
            <a:spLocks/>
          </p:cNvSpPr>
          <p:nvPr/>
        </p:nvSpPr>
        <p:spPr>
          <a:xfrm>
            <a:off x="273756" y="188412"/>
            <a:ext cx="5884748" cy="7090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ΤΙΤΛΟΣ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5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9124" y="2019158"/>
            <a:ext cx="5056083" cy="2588637"/>
          </a:xfrm>
        </p:spPr>
        <p:txBody>
          <a:bodyPr>
            <a:noAutofit/>
          </a:bodyPr>
          <a:lstStyle/>
          <a:p>
            <a:pPr lvl="0" algn="just">
              <a:buClr>
                <a:srgbClr val="242E67"/>
              </a:buClr>
              <a:buSzPct val="100000"/>
              <a:buFont typeface="Wingdings" panose="05000000000000000000" pitchFamily="2" charset="2"/>
              <a:buChar char="v"/>
            </a:pPr>
            <a:r>
              <a:rPr lang="el-GR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Κείμενο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D0D804-D9D9-4B46-82CF-787ED57874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56" y="6215135"/>
            <a:ext cx="2580280" cy="4603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BE47475-7AEC-4336-92E6-98C4882F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03938B6D-2D42-4840-876E-EBA4C7DC566F}"/>
              </a:ext>
            </a:extLst>
          </p:cNvPr>
          <p:cNvSpPr txBox="1">
            <a:spLocks/>
          </p:cNvSpPr>
          <p:nvPr/>
        </p:nvSpPr>
        <p:spPr>
          <a:xfrm>
            <a:off x="6651397" y="65317"/>
            <a:ext cx="585428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ΤΙΤΛΟΣ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9A182CA4-CCBB-4913-842A-CCE8A7F89154}"/>
              </a:ext>
            </a:extLst>
          </p:cNvPr>
          <p:cNvSpPr/>
          <p:nvPr/>
        </p:nvSpPr>
        <p:spPr>
          <a:xfrm flipH="1">
            <a:off x="6754087" y="825942"/>
            <a:ext cx="5437913" cy="79224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rgbClr val="458B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7" name="Picture 16" descr="A picture containing blue, trash&#10;&#10;Description automatically generated">
            <a:extLst>
              <a:ext uri="{FF2B5EF4-FFF2-40B4-BE49-F238E27FC236}">
                <a16:creationId xmlns:a16="http://schemas.microsoft.com/office/drawing/2014/main" id="{233289AA-3E56-4B04-8F4D-175773792A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49124" cy="58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0353D-544C-4FAC-8A92-DB640969F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56028" y="1212156"/>
            <a:ext cx="6706009" cy="4484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ΕΠΙΚΕΦΑΛΙΔΑ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Κείμενο</a:t>
            </a:r>
          </a:p>
          <a:p>
            <a:pPr marL="0" indent="0">
              <a:buNone/>
            </a:pPr>
            <a:endParaRPr lang="el-GR" sz="2200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2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ΕΠΙΚΕΦΑΛΙΔΑ</a:t>
            </a:r>
            <a:endParaRPr lang="el-GR" sz="2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Κείμενο</a:t>
            </a:r>
            <a:endParaRPr lang="el-GR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88754D-E4F0-467D-BD3F-8AB439DED2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56" y="6215135"/>
            <a:ext cx="2580280" cy="460301"/>
          </a:xfrm>
          <a:prstGeom prst="rect">
            <a:avLst/>
          </a:prstGeom>
        </p:spPr>
      </p:pic>
      <p:sp>
        <p:nvSpPr>
          <p:cNvPr id="13" name="Graphic 15">
            <a:extLst>
              <a:ext uri="{FF2B5EF4-FFF2-40B4-BE49-F238E27FC236}">
                <a16:creationId xmlns:a16="http://schemas.microsoft.com/office/drawing/2014/main" id="{43C40B73-D790-4CCC-978F-73EF847F5723}"/>
              </a:ext>
            </a:extLst>
          </p:cNvPr>
          <p:cNvSpPr/>
          <p:nvPr/>
        </p:nvSpPr>
        <p:spPr>
          <a:xfrm>
            <a:off x="0" y="825129"/>
            <a:ext cx="5437913" cy="79224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817BD984-BEA5-4EA7-BC11-A47D20434958}"/>
              </a:ext>
            </a:extLst>
          </p:cNvPr>
          <p:cNvSpPr txBox="1">
            <a:spLocks/>
          </p:cNvSpPr>
          <p:nvPr/>
        </p:nvSpPr>
        <p:spPr>
          <a:xfrm>
            <a:off x="273756" y="188412"/>
            <a:ext cx="5884748" cy="7090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ΤΙΤΛΟΣ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sky, outdoor, clouds, plane&#10;&#10;Description automatically generated">
            <a:extLst>
              <a:ext uri="{FF2B5EF4-FFF2-40B4-BE49-F238E27FC236}">
                <a16:creationId xmlns:a16="http://schemas.microsoft.com/office/drawing/2014/main" id="{71400423-DC15-4CC6-8B81-53BF641D09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941" y="0"/>
            <a:ext cx="4204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273756" y="1318740"/>
            <a:ext cx="71844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Κείμενο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6C1BD-AD2A-41A6-B76E-01C188EEB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56" y="6215135"/>
            <a:ext cx="2580280" cy="460301"/>
          </a:xfrm>
          <a:prstGeom prst="rect">
            <a:avLst/>
          </a:prstGeom>
        </p:spPr>
      </p:pic>
      <p:sp>
        <p:nvSpPr>
          <p:cNvPr id="11" name="Graphic 15">
            <a:extLst>
              <a:ext uri="{FF2B5EF4-FFF2-40B4-BE49-F238E27FC236}">
                <a16:creationId xmlns:a16="http://schemas.microsoft.com/office/drawing/2014/main" id="{4F5FB9BE-4916-4D9B-AC1B-0AAA8ABF56C4}"/>
              </a:ext>
            </a:extLst>
          </p:cNvPr>
          <p:cNvSpPr/>
          <p:nvPr/>
        </p:nvSpPr>
        <p:spPr>
          <a:xfrm>
            <a:off x="0" y="825129"/>
            <a:ext cx="5437913" cy="79224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2569387F-3BDC-4929-9B0C-E92F9A8A35CB}"/>
              </a:ext>
            </a:extLst>
          </p:cNvPr>
          <p:cNvSpPr txBox="1">
            <a:spLocks/>
          </p:cNvSpPr>
          <p:nvPr/>
        </p:nvSpPr>
        <p:spPr>
          <a:xfrm>
            <a:off x="273756" y="188412"/>
            <a:ext cx="5884748" cy="7090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ΤΙΤΛΟΣ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E6F4CC66-F81E-4303-9B11-1453CBC40E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876" y="-17585"/>
            <a:ext cx="5849124" cy="58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79948B1-F85D-4A13-8CFC-AEC316D6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281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B6D7D-3861-4CE5-A7A3-CD21857C97DC}"/>
              </a:ext>
            </a:extLst>
          </p:cNvPr>
          <p:cNvSpPr txBox="1"/>
          <p:nvPr/>
        </p:nvSpPr>
        <p:spPr>
          <a:xfrm>
            <a:off x="333096" y="1478344"/>
            <a:ext cx="5800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sz="32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ΕΠΙΚΕΦΑΛΙΔΑ</a:t>
            </a:r>
            <a:endParaRPr lang="el-GR" sz="3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l-GR" sz="28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Κείμενο 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9E6821-71B9-4513-8063-BD76981647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56" y="6215135"/>
            <a:ext cx="2580280" cy="460301"/>
          </a:xfrm>
          <a:prstGeom prst="rect">
            <a:avLst/>
          </a:prstGeom>
        </p:spPr>
      </p:pic>
      <p:sp>
        <p:nvSpPr>
          <p:cNvPr id="11" name="Graphic 15">
            <a:extLst>
              <a:ext uri="{FF2B5EF4-FFF2-40B4-BE49-F238E27FC236}">
                <a16:creationId xmlns:a16="http://schemas.microsoft.com/office/drawing/2014/main" id="{119CCBE1-A882-4DE8-883F-D5E22F1BA20E}"/>
              </a:ext>
            </a:extLst>
          </p:cNvPr>
          <p:cNvSpPr/>
          <p:nvPr/>
        </p:nvSpPr>
        <p:spPr>
          <a:xfrm>
            <a:off x="0" y="825129"/>
            <a:ext cx="5437913" cy="79224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DC0A4D9A-EE1F-4640-B7F6-E098775473E3}"/>
              </a:ext>
            </a:extLst>
          </p:cNvPr>
          <p:cNvSpPr txBox="1">
            <a:spLocks/>
          </p:cNvSpPr>
          <p:nvPr/>
        </p:nvSpPr>
        <p:spPr>
          <a:xfrm>
            <a:off x="273756" y="188412"/>
            <a:ext cx="5884748" cy="7090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ΤΙΤΛΟΣ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C95C00A-08CA-4989-B0FE-AE5EF337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3" y="-10886"/>
            <a:ext cx="11924287" cy="68688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0353D-544C-4FAC-8A92-DB640969F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157A82-16F5-46DE-8FAA-034E08AAAD92}"/>
              </a:ext>
            </a:extLst>
          </p:cNvPr>
          <p:cNvSpPr txBox="1">
            <a:spLocks/>
          </p:cNvSpPr>
          <p:nvPr/>
        </p:nvSpPr>
        <p:spPr>
          <a:xfrm>
            <a:off x="323904" y="1442949"/>
            <a:ext cx="4421856" cy="74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Κείμενο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4389CBE-C45A-4AC3-BE69-5CCBB40BDE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0058" y="2191996"/>
            <a:ext cx="6203621" cy="25886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altLang="en-US" sz="2200" dirty="0">
                <a:solidFill>
                  <a:srgbClr val="242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Κείμενο</a:t>
            </a:r>
            <a:endParaRPr lang="en-US" altLang="en-US" sz="2200" dirty="0">
              <a:solidFill>
                <a:srgbClr val="242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75BB59-D4F1-4EC6-A6C8-80878E040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56" y="6215135"/>
            <a:ext cx="2580280" cy="460301"/>
          </a:xfrm>
          <a:prstGeom prst="rect">
            <a:avLst/>
          </a:prstGeom>
        </p:spPr>
      </p:pic>
      <p:sp>
        <p:nvSpPr>
          <p:cNvPr id="13" name="Graphic 15">
            <a:extLst>
              <a:ext uri="{FF2B5EF4-FFF2-40B4-BE49-F238E27FC236}">
                <a16:creationId xmlns:a16="http://schemas.microsoft.com/office/drawing/2014/main" id="{D735CA72-105F-4F41-96AE-A8AAFD3B0239}"/>
              </a:ext>
            </a:extLst>
          </p:cNvPr>
          <p:cNvSpPr/>
          <p:nvPr/>
        </p:nvSpPr>
        <p:spPr>
          <a:xfrm>
            <a:off x="0" y="825129"/>
            <a:ext cx="5437913" cy="79224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rgbClr val="5989C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9A2E951D-7122-46E3-8CFC-21C1BB341D9F}"/>
              </a:ext>
            </a:extLst>
          </p:cNvPr>
          <p:cNvSpPr txBox="1">
            <a:spLocks/>
          </p:cNvSpPr>
          <p:nvPr/>
        </p:nvSpPr>
        <p:spPr>
          <a:xfrm>
            <a:off x="273756" y="188412"/>
            <a:ext cx="5884748" cy="7090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ΤΙΤΛΟΣ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6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GeneralDesign02_MO - v4" id="{6FF23145-4007-4574-94C2-B80E45F46FD9}" vid="{0FB396FC-CF2E-452A-9B17-DA6C73B13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A0EF5-23A9-4627-BC46-745B7DD804D2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</ds:schemaRefs>
</ds:datastoreItem>
</file>

<file path=customXml/itemProps2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0</TotalTime>
  <Words>41</Words>
  <Application>Microsoft Office PowerPoint</Application>
  <PresentationFormat>Ευρεία οθόνη</PresentationFormat>
  <Paragraphs>43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Grande</vt:lpstr>
      <vt:lpstr>Verdana</vt:lpstr>
      <vt:lpstr>Wingdings</vt:lpstr>
      <vt:lpstr>Wingdings 3</vt:lpstr>
      <vt:lpstr>Office Theme</vt:lpstr>
      <vt:lpstr>Παρουσίαση του PowerPoint</vt:lpstr>
      <vt:lpstr>ΤΙΤΛΟΣ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2019-01-25T09:05:59Z</dcterms:created>
  <dcterms:modified xsi:type="dcterms:W3CDTF">2022-05-05T09:50:29Z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MSIP_Label_d32ba53c-af1d-44c9-a18a-d7df1d042fba_Enabled">
    <vt:lpwstr>true</vt:lpwstr>
  </property>
  <property fmtid="{D5CDD505-2E9C-101B-9397-08002B2CF9AE}" pid="4" name="MSIP_Label_d32ba53c-af1d-44c9-a18a-d7df1d042fba_SetDate">
    <vt:lpwstr>2022-02-02T08:04:57Z</vt:lpwstr>
  </property>
  <property fmtid="{D5CDD505-2E9C-101B-9397-08002B2CF9AE}" pid="5" name="MSIP_Label_d32ba53c-af1d-44c9-a18a-d7df1d042fba_Method">
    <vt:lpwstr>Standard</vt:lpwstr>
  </property>
  <property fmtid="{D5CDD505-2E9C-101B-9397-08002B2CF9AE}" pid="6" name="MSIP_Label_d32ba53c-af1d-44c9-a18a-d7df1d042fba_Name">
    <vt:lpwstr>For Service Only</vt:lpwstr>
  </property>
  <property fmtid="{D5CDD505-2E9C-101B-9397-08002B2CF9AE}" pid="7" name="MSIP_Label_d32ba53c-af1d-44c9-a18a-d7df1d042fba_SiteId">
    <vt:lpwstr>f5a2db61-c625-49fc-992a-c4fe544776b0</vt:lpwstr>
  </property>
  <property fmtid="{D5CDD505-2E9C-101B-9397-08002B2CF9AE}" pid="8" name="MSIP_Label_d32ba53c-af1d-44c9-a18a-d7df1d042fba_ActionId">
    <vt:lpwstr>8455c03e-061d-41b0-af3a-598ad71524ec</vt:lpwstr>
  </property>
  <property fmtid="{D5CDD505-2E9C-101B-9397-08002B2CF9AE}" pid="9" name="MSIP_Label_d32ba53c-af1d-44c9-a18a-d7df1d042fba_ContentBits">
    <vt:lpwstr>0</vt:lpwstr>
  </property>
</Properties>
</file>